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313" r:id="rId2"/>
    <p:sldId id="314" r:id="rId3"/>
    <p:sldId id="317" r:id="rId4"/>
    <p:sldId id="318" r:id="rId5"/>
    <p:sldId id="316" r:id="rId6"/>
    <p:sldId id="319" r:id="rId7"/>
    <p:sldId id="320" r:id="rId8"/>
    <p:sldId id="321" r:id="rId9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7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000F"/>
    <a:srgbClr val="228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 autoAdjust="0"/>
    <p:restoredTop sz="92416" autoAdjust="0"/>
  </p:normalViewPr>
  <p:slideViewPr>
    <p:cSldViewPr snapToGrid="0">
      <p:cViewPr varScale="1">
        <p:scale>
          <a:sx n="152" d="100"/>
          <a:sy n="152" d="100"/>
        </p:scale>
        <p:origin x="480" y="184"/>
      </p:cViewPr>
      <p:guideLst>
        <p:guide orient="horz" pos="1617"/>
        <p:guide pos="29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847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001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0300"/>
            <a:ext cx="9144000" cy="203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  <a:pPr/>
              <a:t>2020/3/18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069" y="212730"/>
            <a:ext cx="1110501" cy="345653"/>
          </a:xfrm>
          <a:prstGeom prst="rect">
            <a:avLst/>
          </a:prstGeom>
        </p:spPr>
      </p:pic>
      <p:pic>
        <p:nvPicPr>
          <p:cNvPr id="9" name="图片 8" descr="phei－logo01-01.png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73" y="4547048"/>
            <a:ext cx="1263025" cy="4606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vajs/ava/tree/master/lib" TargetMode="External"/><Relationship Id="rId2" Type="http://schemas.openxmlformats.org/officeDocument/2006/relationships/hyperlink" Target="https://github.com/substack/tape/blob/master/lib/test.js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mochajs/mocha/tree/master/li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shields.io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0"/>
            <a:ext cx="9144000" cy="2603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81444" y="1317129"/>
            <a:ext cx="66736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狼叔的</a:t>
            </a:r>
            <a:r>
              <a:rPr lang="en-US" altLang="zh-CN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Node.js</a:t>
            </a:r>
            <a:r>
              <a:rPr lang="zh-CN" altLang="en-US" sz="4400" dirty="0">
                <a:solidFill>
                  <a:schemeClr val="bg1"/>
                </a:solidFill>
                <a:latin typeface="黑体" charset="-122"/>
                <a:ea typeface="黑体" charset="-122"/>
              </a:rPr>
              <a:t>快速入门课</a:t>
            </a:r>
            <a:endParaRPr lang="zh-CN" sz="44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1249" y="3315050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主讲人：</a:t>
            </a:r>
            <a:r>
              <a:rPr lang="en-US" altLang="zh-CN" sz="1400" dirty="0">
                <a:solidFill>
                  <a:schemeClr val="bg1"/>
                </a:solidFill>
                <a:latin typeface="黑体" charset="-122"/>
                <a:ea typeface="黑体" charset="-122"/>
                <a:cs typeface="黑体" charset="-122"/>
              </a:rPr>
              <a:t>i5ting</a:t>
            </a:r>
            <a:endParaRPr lang="zh-CN" sz="1400" dirty="0">
              <a:solidFill>
                <a:schemeClr val="bg1"/>
              </a:solidFill>
              <a:latin typeface="黑体" charset="-122"/>
              <a:ea typeface="黑体" charset="-122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80655" y="2275344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4.Node.js </a:t>
            </a:r>
            <a:r>
              <a:rPr lang="zh-CN" altLang="en-US" sz="3200" dirty="0">
                <a:solidFill>
                  <a:schemeClr val="bg1"/>
                </a:solidFill>
                <a:latin typeface="黑体" charset="-122"/>
                <a:ea typeface="黑体" charset="-122"/>
              </a:rPr>
              <a:t>代码如何测试</a:t>
            </a:r>
            <a:endParaRPr lang="zh-CN" sz="3200" dirty="0">
              <a:solidFill>
                <a:schemeClr val="bg1"/>
              </a:solidFill>
              <a:latin typeface="黑体" charset="-122"/>
              <a:ea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848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关于测试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CA894D-AFC8-A04A-AA4E-36AACF320276}"/>
              </a:ext>
            </a:extLst>
          </p:cNvPr>
          <p:cNvSpPr txBox="1"/>
          <p:nvPr/>
        </p:nvSpPr>
        <p:spPr>
          <a:xfrm>
            <a:off x="1020726" y="1286540"/>
            <a:ext cx="7006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、什么是测试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en-US" altLang="zh-CN" dirty="0"/>
              <a:t>TDD</a:t>
            </a:r>
            <a:r>
              <a:rPr kumimoji="1" lang="zh-CN" altLang="en-US" dirty="0"/>
              <a:t>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BDD</a:t>
            </a:r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、单元测试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端到端测试</a:t>
            </a:r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、测试框架</a:t>
            </a:r>
            <a:endParaRPr kumimoji="1" lang="en-US" altLang="zh-CN" dirty="0"/>
          </a:p>
          <a:p>
            <a:r>
              <a:rPr kumimoji="1" lang="en-US" altLang="zh-CN" dirty="0"/>
              <a:t>5</a:t>
            </a:r>
            <a:r>
              <a:rPr kumimoji="1" lang="zh-CN" altLang="en-US" dirty="0"/>
              <a:t>、最小化问题</a:t>
            </a: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1D9BA5-5452-9B4C-A954-B1899A7FB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6548" y="858430"/>
            <a:ext cx="3572540" cy="357254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C76F492-2F08-7C40-A406-11D4BD0F1E59}"/>
              </a:ext>
            </a:extLst>
          </p:cNvPr>
          <p:cNvSpPr txBox="1"/>
          <p:nvPr/>
        </p:nvSpPr>
        <p:spPr>
          <a:xfrm>
            <a:off x="1862908" y="457200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学测试别拘泥于语言</a:t>
            </a:r>
          </a:p>
        </p:txBody>
      </p:sp>
    </p:spTree>
    <p:extLst>
      <p:ext uri="{BB962C8B-B14F-4D97-AF65-F5344CB8AC3E}">
        <p14:creationId xmlns:p14="http://schemas.microsoft.com/office/powerpoint/2010/main" val="349250621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自己动手，写一个测试框架？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CA894D-AFC8-A04A-AA4E-36AACF320276}"/>
              </a:ext>
            </a:extLst>
          </p:cNvPr>
          <p:cNvSpPr txBox="1"/>
          <p:nvPr/>
        </p:nvSpPr>
        <p:spPr>
          <a:xfrm>
            <a:off x="5260312" y="2134371"/>
            <a:ext cx="282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玩具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E8A69F6-6EEE-3E4F-87E2-026E250DDDCC}"/>
              </a:ext>
            </a:extLst>
          </p:cNvPr>
          <p:cNvSpPr txBox="1"/>
          <p:nvPr/>
        </p:nvSpPr>
        <p:spPr>
          <a:xfrm>
            <a:off x="1433152" y="1516697"/>
            <a:ext cx="142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 err="1"/>
              <a:t>Baretest</a:t>
            </a:r>
            <a:r>
              <a:rPr kumimoji="1" lang="zh-CN" altLang="en-US" dirty="0"/>
              <a:t>优点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6CA49A6-8C81-F642-B6F4-72E206EDDF74}"/>
              </a:ext>
            </a:extLst>
          </p:cNvPr>
          <p:cNvSpPr txBox="1"/>
          <p:nvPr/>
        </p:nvSpPr>
        <p:spPr>
          <a:xfrm>
            <a:off x="1326826" y="2046856"/>
            <a:ext cx="21938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59</a:t>
            </a:r>
            <a:r>
              <a:rPr kumimoji="1" lang="zh-CN" altLang="en-US" dirty="0"/>
              <a:t>行代码</a:t>
            </a:r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、功能强大，性能好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、测试驱动：</a:t>
            </a:r>
            <a:r>
              <a:rPr kumimoji="1" lang="en-US" altLang="zh-CN" dirty="0"/>
              <a:t>[</a:t>
            </a:r>
            <a:r>
              <a:rPr kumimoji="1" lang="zh-CN" altLang="en-US" dirty="0"/>
              <a:t>后面讲测试的时候细讲</a:t>
            </a:r>
            <a:r>
              <a:rPr kumimoji="1" lang="en-US" altLang="zh-CN" dirty="0"/>
              <a:t>]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29816E-7E62-7F41-9E84-03B9D4671DFD}"/>
              </a:ext>
            </a:extLst>
          </p:cNvPr>
          <p:cNvSpPr txBox="1"/>
          <p:nvPr/>
        </p:nvSpPr>
        <p:spPr>
          <a:xfrm>
            <a:off x="5249258" y="1516697"/>
            <a:ext cx="1427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dirty="0" err="1"/>
              <a:t>Baretest</a:t>
            </a:r>
            <a:r>
              <a:rPr kumimoji="1" lang="zh-CN" altLang="en-US" dirty="0"/>
              <a:t>缺点</a:t>
            </a:r>
          </a:p>
        </p:txBody>
      </p:sp>
    </p:spTree>
    <p:extLst>
      <p:ext uri="{BB962C8B-B14F-4D97-AF65-F5344CB8AC3E}">
        <p14:creationId xmlns:p14="http://schemas.microsoft.com/office/powerpoint/2010/main" val="4065102913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385603" y="434426"/>
            <a:ext cx="4687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对比一下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个测试框架，你就知道如何学习了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1F337C-E2C3-1B4F-967B-9C97D9E633CF}"/>
              </a:ext>
            </a:extLst>
          </p:cNvPr>
          <p:cNvSpPr/>
          <p:nvPr/>
        </p:nvSpPr>
        <p:spPr>
          <a:xfrm>
            <a:off x="1804966" y="1271841"/>
            <a:ext cx="69005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hlinkClick r:id="rId2"/>
              </a:rPr>
              <a:t>https://github.com/substack/tape/blob/master/lib/test.js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F7D7901-00E5-B045-AD04-A8FE6341D8A3}"/>
              </a:ext>
            </a:extLst>
          </p:cNvPr>
          <p:cNvSpPr txBox="1"/>
          <p:nvPr/>
        </p:nvSpPr>
        <p:spPr>
          <a:xfrm>
            <a:off x="1416615" y="4070818"/>
            <a:ext cx="445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hlinkClick r:id="rId3"/>
              </a:rPr>
              <a:t>https://github.com/avajs/ava/tree/master/lib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43CF775-D297-5741-BB94-07CBB2A24C6E}"/>
              </a:ext>
            </a:extLst>
          </p:cNvPr>
          <p:cNvSpPr/>
          <p:nvPr/>
        </p:nvSpPr>
        <p:spPr>
          <a:xfrm>
            <a:off x="1244009" y="2663255"/>
            <a:ext cx="5486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hlinkClick r:id="rId4"/>
              </a:rPr>
              <a:t>https://github.com/mochajs/mocha/tree/master/lib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54A104D-8A87-DF41-9188-11444FC3B2ED}"/>
              </a:ext>
            </a:extLst>
          </p:cNvPr>
          <p:cNvSpPr/>
          <p:nvPr/>
        </p:nvSpPr>
        <p:spPr>
          <a:xfrm>
            <a:off x="385603" y="1271841"/>
            <a:ext cx="1419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/>
              <a:t>706</a:t>
            </a:r>
            <a:r>
              <a:rPr kumimoji="1" lang="zh-CN" altLang="en-US" dirty="0"/>
              <a:t>行的</a:t>
            </a:r>
            <a:r>
              <a:rPr kumimoji="1" lang="en-US" altLang="zh-CN" dirty="0"/>
              <a:t>tape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2114B4A-9605-184D-8CC2-E8D0C72C89F0}"/>
              </a:ext>
            </a:extLst>
          </p:cNvPr>
          <p:cNvSpPr/>
          <p:nvPr/>
        </p:nvSpPr>
        <p:spPr>
          <a:xfrm>
            <a:off x="385603" y="2202418"/>
            <a:ext cx="27206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古老、功能强大的</a:t>
            </a:r>
            <a:r>
              <a:rPr kumimoji="1" lang="en-US" altLang="zh-CN" dirty="0"/>
              <a:t>mocha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4C74929-68E6-604A-9555-847527FDB2D7}"/>
              </a:ext>
            </a:extLst>
          </p:cNvPr>
          <p:cNvSpPr/>
          <p:nvPr/>
        </p:nvSpPr>
        <p:spPr>
          <a:xfrm>
            <a:off x="441251" y="3506544"/>
            <a:ext cx="1195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/>
              <a:t>最潮的</a:t>
            </a:r>
            <a:r>
              <a:rPr kumimoji="1" lang="en-US" altLang="zh-CN" dirty="0"/>
              <a:t>ava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942513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测试配套：徽章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F83735-4C89-C343-BEF9-E38FE0446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796" y="432464"/>
            <a:ext cx="2476500" cy="4826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AEFAAA8-291B-A449-9AD6-92A09149F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1891"/>
            <a:ext cx="9144000" cy="2353016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168DAC92-4DDE-604B-817F-38192C50E08F}"/>
              </a:ext>
            </a:extLst>
          </p:cNvPr>
          <p:cNvSpPr/>
          <p:nvPr/>
        </p:nvSpPr>
        <p:spPr>
          <a:xfrm>
            <a:off x="1042816" y="4098368"/>
            <a:ext cx="18696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hlinkClick r:id="rId4"/>
              </a:rPr>
              <a:t>https://shields.io/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AC1982A-AE80-FE49-A572-E3EAA8009795}"/>
              </a:ext>
            </a:extLst>
          </p:cNvPr>
          <p:cNvSpPr txBox="1"/>
          <p:nvPr/>
        </p:nvSpPr>
        <p:spPr>
          <a:xfrm>
            <a:off x="3266489" y="4098368"/>
            <a:ext cx="4081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能找到规律，那么如何通过</a:t>
            </a:r>
            <a:r>
              <a:rPr kumimoji="1" lang="en-US" altLang="zh-CN" dirty="0"/>
              <a:t>cli</a:t>
            </a:r>
            <a:r>
              <a:rPr kumimoji="1" lang="zh-CN" altLang="en-US" dirty="0"/>
              <a:t>生成呢？</a:t>
            </a:r>
          </a:p>
        </p:txBody>
      </p:sp>
    </p:spTree>
    <p:extLst>
      <p:ext uri="{BB962C8B-B14F-4D97-AF65-F5344CB8AC3E}">
        <p14:creationId xmlns:p14="http://schemas.microsoft.com/office/powerpoint/2010/main" val="2459719992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524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Express</a:t>
            </a:r>
            <a:r>
              <a:rPr kumimoji="1" lang="zh-CN" altLang="en-US" dirty="0"/>
              <a:t>的</a:t>
            </a:r>
            <a:r>
              <a:rPr kumimoji="1" lang="en-US" altLang="zh-CN" dirty="0" err="1"/>
              <a:t>package.json</a:t>
            </a:r>
            <a:r>
              <a:rPr kumimoji="1" lang="zh-CN" altLang="en-US" dirty="0"/>
              <a:t>里的</a:t>
            </a:r>
            <a:r>
              <a:rPr kumimoji="1" lang="en-US" altLang="zh-CN" dirty="0"/>
              <a:t>scripts</a:t>
            </a:r>
            <a:r>
              <a:rPr kumimoji="1" lang="zh-CN" altLang="en-US" dirty="0"/>
              <a:t>，你看出了什么？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6709E78-5BBF-7F4A-ABCB-2494DAE86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3564"/>
            <a:ext cx="9144000" cy="167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41434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31F1DFC-3A4B-3C49-8F6F-394F8A941FAD}"/>
              </a:ext>
            </a:extLst>
          </p:cNvPr>
          <p:cNvSpPr txBox="1"/>
          <p:nvPr/>
        </p:nvSpPr>
        <p:spPr>
          <a:xfrm>
            <a:off x="754912" y="4890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还有啥？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99833D4-4829-0248-9A8D-C18BB944F014}"/>
              </a:ext>
            </a:extLst>
          </p:cNvPr>
          <p:cNvSpPr txBox="1"/>
          <p:nvPr/>
        </p:nvSpPr>
        <p:spPr>
          <a:xfrm>
            <a:off x="1020726" y="1286540"/>
            <a:ext cx="7006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cucumber</a:t>
            </a:r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nightwatch</a:t>
            </a:r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chai</a:t>
            </a:r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supertest</a:t>
            </a:r>
            <a:endParaRPr kumimoji="1" lang="en-US" altLang="zh-CN" dirty="0"/>
          </a:p>
          <a:p>
            <a:r>
              <a:rPr kumimoji="1" lang="en-US" altLang="zh-CN" dirty="0"/>
              <a:t>5 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sinon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7F244E7-08AC-1648-BB2C-58606DFDE7C7}"/>
              </a:ext>
            </a:extLst>
          </p:cNvPr>
          <p:cNvSpPr txBox="1"/>
          <p:nvPr/>
        </p:nvSpPr>
        <p:spPr>
          <a:xfrm>
            <a:off x="2843868" y="4144161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测试一门，需三年不多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5C383F60-29EA-3049-9099-050AA552C29F}"/>
              </a:ext>
            </a:extLst>
          </p:cNvPr>
          <p:cNvSpPr/>
          <p:nvPr/>
        </p:nvSpPr>
        <p:spPr>
          <a:xfrm>
            <a:off x="4420999" y="858430"/>
            <a:ext cx="2676088" cy="2676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400" dirty="0"/>
              <a:t>思维</a:t>
            </a:r>
            <a:endParaRPr kumimoji="1" lang="en-US" altLang="zh-CN" sz="4400" dirty="0"/>
          </a:p>
          <a:p>
            <a:pPr algn="ctr"/>
            <a:r>
              <a:rPr kumimoji="1" lang="zh-CN" altLang="en-US" sz="4400" dirty="0"/>
              <a:t>要变</a:t>
            </a:r>
          </a:p>
        </p:txBody>
      </p:sp>
    </p:spTree>
    <p:extLst>
      <p:ext uri="{BB962C8B-B14F-4D97-AF65-F5344CB8AC3E}">
        <p14:creationId xmlns:p14="http://schemas.microsoft.com/office/powerpoint/2010/main" val="185409332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822700"/>
          </a:xfrm>
          <a:prstGeom prst="rect">
            <a:avLst/>
          </a:prstGeom>
        </p:spPr>
      </p:pic>
      <p:sp>
        <p:nvSpPr>
          <p:cNvPr id="83" name="TextBox 5"/>
          <p:cNvSpPr txBox="1"/>
          <p:nvPr/>
        </p:nvSpPr>
        <p:spPr>
          <a:xfrm>
            <a:off x="1295400" y="1488440"/>
            <a:ext cx="6762749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在技术进步的道路上</a:t>
            </a:r>
            <a:endParaRPr lang="en-US" altLang="zh-CN" sz="4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我们共同努力</a:t>
            </a:r>
          </a:p>
        </p:txBody>
      </p:sp>
    </p:spTree>
    <p:extLst>
      <p:ext uri="{BB962C8B-B14F-4D97-AF65-F5344CB8AC3E}">
        <p14:creationId xmlns:p14="http://schemas.microsoft.com/office/powerpoint/2010/main" val="158900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246</Words>
  <Application>Microsoft Macintosh PowerPoint</Application>
  <PresentationFormat>全屏显示(16:9)</PresentationFormat>
  <Paragraphs>41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Calibri</vt:lpstr>
      <vt:lpstr>微软雅黑</vt:lpstr>
      <vt:lpstr>Arial</vt:lpstr>
      <vt:lpstr>黑体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</dc:title>
  <dc:creator>第一PPT模板网-WWW.1PPT.COM</dc:creator>
  <cp:lastModifiedBy>sang shilong</cp:lastModifiedBy>
  <cp:revision>139</cp:revision>
  <dcterms:created xsi:type="dcterms:W3CDTF">2015-01-22T11:01:00Z</dcterms:created>
  <dcterms:modified xsi:type="dcterms:W3CDTF">2020-03-18T00:03:53Z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2052-10.8.0.5562</vt:lpwstr>
  </property>
</Properties>
</file>

<file path=docProps/thumbnail.jpeg>
</file>